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Full vs Reduced Model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47472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>
                <a:solidFill>
                  <a:srgbClr val="C8C8C8"/>
                </a:solidFill>
              </a:defRPr>
            </a:pPr>
            <a:r>
              <a:t>Statistical Analysis Comparison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Full Model - Chart 7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75: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Full Model - Chart 8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Full Model - Chart 9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Full Model - Chart 10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Reduced Model Analysis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40080" y="1280160"/>
            <a:ext cx="786384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/>
            </a:pPr>
            <a:r>
              <a:t>Streamlined analysis of the 451-parameter reduced model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Reduced Model - Chart 1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Reduced Model - Chart 2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Reduced Model - Chart 3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Reduced Model - Chart 4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Reduced Model - Chart 5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Model Metrics Comparison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40080" y="1280160"/>
            <a:ext cx="786384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/>
            <a:pPr>
              <a:defRPr sz="1600"/>
            </a:pPr>
            <a:r>
              <a:t>Model Comparison</a:t>
            </a:r>
            <a:br/>
            <a:br/>
            <a:r>
              <a:t>Full Model:</a:t>
            </a:r>
            <a:br/>
            <a:r>
              <a:t>  • 820 parameters</a:t>
            </a:r>
            <a:br/>
            <a:r>
              <a:t>  • R² = 0.3897</a:t>
            </a:r>
            <a:br/>
            <a:r>
              <a:t>  • MSE = 1.7437</a:t>
            </a:r>
            <a:br/>
            <a:r>
              <a:t>  • Degrees of freedom: 7382</a:t>
            </a:r>
            <a:br/>
            <a:br/>
            <a:r>
              <a:t>Reduced Model:</a:t>
            </a:r>
            <a:br/>
            <a:r>
              <a:t>  • 451 parameters (-45%)</a:t>
            </a:r>
            <a:br/>
            <a:r>
              <a:t>  • R² = 0.3852 (-1.14%)</a:t>
            </a:r>
            <a:br/>
            <a:r>
              <a:t>  • MSE = 1.7460 (+0.13%)</a:t>
            </a:r>
            <a:br/>
            <a:r>
              <a:t>  • Degrees of freedom: 7426 (+44)</a:t>
            </a:r>
            <a:br/>
            <a:br/>
            <a:r>
              <a:t>Verdict: Successful model reduction with maintained prediction accuracy</a:t>
            </a:r>
            <a:br/>
            <a:r>
              <a:t>    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Reduced Model - Chart 6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Reduced Model - Chart 7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Reduced Model - Chart 8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Reduced Model - Chart 9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Reduced Model - Chart 10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Leverage Plot Comparisons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40080" y="1280160"/>
            <a:ext cx="786384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/>
            </a:pPr>
            <a:r>
              <a:t>Side-by-side comparison of leverage plots from full and reduced models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1: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2: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3: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4: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Full Model Analysis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40080" y="1280160"/>
            <a:ext cx="786384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/>
            </a:pPr>
            <a:r>
              <a:t>Detailed analysis of the full 820-parameter model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5: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6: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7: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8: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9: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10: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11: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12: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13: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14: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Full Model - Chart 1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15: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16: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17: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18: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19: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20: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21: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22: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23: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24: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Full Model - Chart 2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25: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26: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27: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28: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29: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30: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31: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32: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33: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34: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Full Model - Chart 3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35: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36: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37: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38: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39: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40: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41: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42: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43: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44: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Full Model - Chart 4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45: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46: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47: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48: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49: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50: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51: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52: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53: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54: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Full Model - Chart 5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55: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56: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57: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58: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59: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60: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61: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62: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63: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64: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F4E79"/>
                </a:solidFill>
              </a:defRPr>
            </a:pPr>
            <a:r>
              <a:t>Full Model - Chart 6</a:t>
            </a:r>
          </a:p>
        </p:txBody>
      </p:sp>
      <p:cxnSp>
        <p:nvCxnSpPr>
          <p:cNvPr id="3" name="Connector 2"/>
          <p:cNvCxnSpPr/>
          <p:nvPr/>
        </p:nvCxnSpPr>
        <p:spPr>
          <a:xfrm>
            <a:off x="457200" y="1005840"/>
            <a:ext cx="8229600" cy="0"/>
          </a:xfrm>
          <a:prstGeom prst="line">
            <a:avLst/>
          </a:prstGeom>
          <a:ln w="25400"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0160"/>
            <a:ext cx="7315200" cy="418011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65: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66: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67: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68: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69: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70: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71: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72: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73: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Leverage Comparison 74: Full Model vs Reduced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2351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Full Model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2351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4880" y="640080"/>
            <a:ext cx="4114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/>
            </a:pPr>
            <a:r>
              <a:t>Reduced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